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61" r:id="rId11"/>
    <p:sldId id="271" r:id="rId12"/>
    <p:sldId id="272" r:id="rId13"/>
    <p:sldId id="274" r:id="rId14"/>
    <p:sldId id="263" r:id="rId15"/>
    <p:sldId id="275" r:id="rId16"/>
    <p:sldId id="273" r:id="rId17"/>
    <p:sldId id="276" r:id="rId18"/>
    <p:sldId id="264" r:id="rId19"/>
    <p:sldId id="277" r:id="rId20"/>
    <p:sldId id="265" r:id="rId21"/>
    <p:sldId id="266" r:id="rId22"/>
    <p:sldId id="278" r:id="rId2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-1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46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75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4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442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61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16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6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81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2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9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66FF8-801E-8C4D-B7BA-5C399E4C140D}" type="datetimeFigureOut">
              <a:rPr lang="es-ES" smtClean="0"/>
              <a:t>10/9/21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B864A-D981-594C-83D0-605C36B565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93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V</a:t>
            </a:r>
            <a:r>
              <a:rPr lang="en-GB" dirty="0" err="1" smtClean="0"/>
              <a:t>ision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computador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Espacios</a:t>
            </a:r>
            <a:r>
              <a:rPr lang="en-GB" dirty="0" smtClean="0"/>
              <a:t> de </a:t>
            </a:r>
            <a:r>
              <a:rPr lang="en-GB" dirty="0" err="1" smtClean="0"/>
              <a:t>color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9</a:t>
            </a:r>
            <a:r>
              <a:rPr lang="en-GB" dirty="0" smtClean="0"/>
              <a:t>-sept</a:t>
            </a:r>
            <a:r>
              <a:rPr lang="en-GB" smtClean="0"/>
              <a:t>-</a:t>
            </a:r>
            <a:r>
              <a:rPr lang="en-GB" smtClean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48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9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2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7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4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0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7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9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9144000" cy="39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32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6041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2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9144000" cy="344609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Matlab 2020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539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1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4453757" cy="33597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801" y="102062"/>
            <a:ext cx="4090199" cy="35494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1" y="3359787"/>
            <a:ext cx="4447409" cy="3498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050" y="3787634"/>
            <a:ext cx="3766432" cy="30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5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67"/>
            <a:ext cx="5114176" cy="28959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51" y="180467"/>
            <a:ext cx="3632339" cy="2756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36" y="3243303"/>
            <a:ext cx="4058335" cy="3059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273" y="3390726"/>
            <a:ext cx="4810474" cy="291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9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4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olor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53" y="0"/>
            <a:ext cx="667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5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5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</Words>
  <Application>Microsoft Macintosh PowerPoint</Application>
  <PresentationFormat>Presentación en pantalla (4:3)</PresentationFormat>
  <Paragraphs>3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Vision por computador Espacios de color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Matlab 2020</vt:lpstr>
    </vt:vector>
  </TitlesOfParts>
  <Company>informatica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por computador Espacios de color</dc:title>
  <dc:creator>manuel graña</dc:creator>
  <cp:lastModifiedBy>manuel graña</cp:lastModifiedBy>
  <cp:revision>8</cp:revision>
  <dcterms:created xsi:type="dcterms:W3CDTF">2020-10-01T16:18:25Z</dcterms:created>
  <dcterms:modified xsi:type="dcterms:W3CDTF">2021-09-10T13:44:10Z</dcterms:modified>
</cp:coreProperties>
</file>